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3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9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FD035-317A-4772-860E-70F5C88C396F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48E4EE-B079-49A7-8762-744B5011B4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299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75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2F31B9C-2091-4DF8-843A-996ADC9C1A6D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75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393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3964517" y="2130426"/>
            <a:ext cx="7313083" cy="15525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962400" y="3730626"/>
            <a:ext cx="7169151" cy="2593975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1EDFC-161A-4F63-B448-A7A196776F2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6611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17C45-74B8-4704-9BAE-99442FEFC3E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78161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7018" y="455613"/>
            <a:ext cx="2417233" cy="58801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75318" y="455613"/>
            <a:ext cx="7048500" cy="58801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CD0E7-7933-459C-BDD2-8C4BA4CD2C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23563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EFED7-E4EA-407E-B41D-BCCE49685D3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8540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1FFA2-9C22-4785-97A9-BD808F4599F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56781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75317" y="1801813"/>
            <a:ext cx="4732867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411384" y="1801813"/>
            <a:ext cx="4732867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891AE-25C3-4875-8A4A-63EA0338B91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43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94D91-757F-47BF-AC1C-A8933F90986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23740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06949-4DEF-415B-B804-A84F41E579D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45804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D2C24-D47F-400A-991D-DA74055672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23307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E51A2-C5DE-495A-9152-F0AE68C40EC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9842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8C061-A0A5-4AC0-BB91-D593CDCD108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20278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75318" y="455613"/>
            <a:ext cx="9656233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75318" y="1801813"/>
            <a:ext cx="9668933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04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3201" y="6564314"/>
            <a:ext cx="3799417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4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1" y="6564314"/>
            <a:ext cx="4434417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4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63000" y="6564314"/>
            <a:ext cx="2381251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E1780C28-2B0C-4CC4-A35F-91CE6E2EB4A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4391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Text Box 2"/>
          <p:cNvSpPr txBox="1">
            <a:spLocks noChangeArrowheads="1"/>
          </p:cNvSpPr>
          <p:nvPr/>
        </p:nvSpPr>
        <p:spPr bwMode="auto">
          <a:xfrm>
            <a:off x="3211513" y="403226"/>
            <a:ext cx="7035800" cy="54594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5400" dirty="0">
                <a:solidFill>
                  <a:srgbClr val="703DFF"/>
                </a:solidFill>
                <a:latin typeface="Comic Sans MS" pitchFamily="66" charset="0"/>
              </a:rPr>
              <a:t>Объявление</a:t>
            </a:r>
            <a:endParaRPr lang="en-US" sz="5400" dirty="0">
              <a:solidFill>
                <a:srgbClr val="703DFF"/>
              </a:solidFill>
              <a:latin typeface="Comic Sans MS" pitchFamily="66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800" dirty="0">
              <a:solidFill>
                <a:srgbClr val="703DFF"/>
              </a:solidFill>
              <a:latin typeface="Comic Sans MS" pitchFamily="66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День открытых дверей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состоится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2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6</a:t>
            </a:r>
            <a:r>
              <a:rPr 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декабря 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2024 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г. в 12.</a:t>
            </a:r>
            <a:r>
              <a:rPr 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0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0, ауд. №</a:t>
            </a:r>
            <a:r>
              <a:rPr 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3</a:t>
            </a:r>
            <a:endParaRPr lang="ru-RU" sz="2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27 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марта 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2025 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г. в 12.00, ауд. №</a:t>
            </a:r>
            <a:r>
              <a:rPr 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3</a:t>
            </a:r>
            <a:endParaRPr lang="ru-RU" sz="2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2000" dirty="0">
              <a:solidFill>
                <a:srgbClr val="000000"/>
              </a:solidFill>
              <a:latin typeface="Comic Sans MS" pitchFamily="66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800" dirty="0">
              <a:solidFill>
                <a:srgbClr val="000000"/>
              </a:solidFill>
              <a:latin typeface="Comic Sans MS" pitchFamily="66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800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Comic Sans MS" pitchFamily="66" charset="0"/>
              </a:rPr>
              <a:t>В программе: встреча с деканом, посещение кафедр,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srgbClr val="000000"/>
                </a:solidFill>
                <a:latin typeface="Comic Sans MS" pitchFamily="66" charset="0"/>
              </a:rPr>
              <a:t>научно-исследовательских лабораторий,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srgbClr val="000000"/>
                </a:solidFill>
                <a:latin typeface="Comic Sans MS" pitchFamily="66" charset="0"/>
              </a:rPr>
              <a:t>зоологического музея, оранжереи</a:t>
            </a:r>
            <a:endParaRPr lang="en-US" dirty="0">
              <a:solidFill>
                <a:srgbClr val="000000"/>
              </a:solidFill>
              <a:latin typeface="Comic Sans MS" pitchFamily="66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latin typeface="Comic Sans MS" pitchFamily="66" charset="0"/>
              </a:rPr>
              <a:t>                                  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latin typeface="Comic Sans MS" pitchFamily="66" charset="0"/>
              </a:rPr>
              <a:t>       </a:t>
            </a:r>
            <a:r>
              <a:rPr lang="ru-RU" sz="2400" dirty="0">
                <a:solidFill>
                  <a:srgbClr val="000000"/>
                </a:solidFill>
                <a:latin typeface="Comic Sans MS" pitchFamily="66" charset="0"/>
              </a:rPr>
              <a:t>Деканат</a:t>
            </a:r>
          </a:p>
        </p:txBody>
      </p:sp>
    </p:spTree>
    <p:extLst>
      <p:ext uri="{BB962C8B-B14F-4D97-AF65-F5344CB8AC3E}">
        <p14:creationId xmlns:p14="http://schemas.microsoft.com/office/powerpoint/2010/main" val="111524919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Школьный календарь на 2005-2006 учебный год">
  <a:themeElements>
    <a:clrScheme name="Школьный календарь на 2005-2006 учебный год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Школьный календарь на 2005-2006 учебный год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Школьный календарь на 2005-2006 учебный год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кольный календарь на 2005-2006 учебный год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кольный календарь на 2005-2006 учебный год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кольный календарь на 2005-2006 учебный год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кольный календарь на 2005-2006 учебный год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кольный календарь на 2005-2006 учебный год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кольный календарь на 2005-2006 учебный год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кольный календарь на 2005-2006 учебный год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55</Words>
  <Application>Microsoft Office PowerPoint</Application>
  <PresentationFormat>Широкоэкранный</PresentationFormat>
  <Paragraphs>15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Garamond</vt:lpstr>
      <vt:lpstr>Школьный календарь на 2005-2006 учебный год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2024-11-13T06:53:36Z</dcterms:created>
  <dcterms:modified xsi:type="dcterms:W3CDTF">2024-11-13T06:55:09Z</dcterms:modified>
</cp:coreProperties>
</file>